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71" r:id="rId4"/>
    <p:sldId id="280" r:id="rId5"/>
    <p:sldId id="270" r:id="rId6"/>
    <p:sldId id="269" r:id="rId7"/>
    <p:sldId id="259" r:id="rId8"/>
    <p:sldId id="272" r:id="rId9"/>
    <p:sldId id="276" r:id="rId10"/>
    <p:sldId id="266" r:id="rId11"/>
    <p:sldId id="262" r:id="rId12"/>
    <p:sldId id="263" r:id="rId13"/>
    <p:sldId id="277" r:id="rId14"/>
    <p:sldId id="273" r:id="rId15"/>
    <p:sldId id="264" r:id="rId16"/>
    <p:sldId id="274" r:id="rId17"/>
    <p:sldId id="265" r:id="rId18"/>
    <p:sldId id="279" r:id="rId19"/>
    <p:sldId id="267" r:id="rId20"/>
    <p:sldId id="275"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yehia" initials="my" lastIdx="1" clrIdx="0">
    <p:extLst>
      <p:ext uri="{19B8F6BF-5375-455C-9EA6-DF929625EA0E}">
        <p15:presenceInfo xmlns:p15="http://schemas.microsoft.com/office/powerpoint/2012/main" userId="988a535a4fa008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77F1B-889B-4A05-9E6F-85615E36C33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9A16EF1-9CA7-4B3C-BB9A-4B18FB96A26C}">
      <dgm:prSet phldrT="[Text]"/>
      <dgm:spPr/>
      <dgm:t>
        <a:bodyPr/>
        <a:lstStyle/>
        <a:p>
          <a:r>
            <a:rPr lang="en-US" dirty="0"/>
            <a:t>Mohamed Yehia 94104</a:t>
          </a:r>
        </a:p>
      </dgm:t>
    </dgm:pt>
    <dgm:pt modelId="{DAC2EC3D-2AA5-4218-974B-96F4121A3F95}" type="parTrans" cxnId="{A0A3C268-8F5E-428E-A46C-9D69AA3A4BBD}">
      <dgm:prSet/>
      <dgm:spPr/>
      <dgm:t>
        <a:bodyPr/>
        <a:lstStyle/>
        <a:p>
          <a:endParaRPr lang="en-US"/>
        </a:p>
      </dgm:t>
    </dgm:pt>
    <dgm:pt modelId="{2B747B24-6633-49A5-B1A8-ED0961317B8B}" type="sibTrans" cxnId="{A0A3C268-8F5E-428E-A46C-9D69AA3A4BBD}">
      <dgm:prSet/>
      <dgm:spPr/>
      <dgm:t>
        <a:bodyPr/>
        <a:lstStyle/>
        <a:p>
          <a:endParaRPr lang="en-US"/>
        </a:p>
      </dgm:t>
    </dgm:pt>
    <dgm:pt modelId="{156CC8DA-837F-46DB-B3E6-6820AC1F1281}">
      <dgm:prSet phldrT="[Text]"/>
      <dgm:spPr/>
      <dgm:t>
        <a:bodyPr/>
        <a:lstStyle/>
        <a:p>
          <a:r>
            <a:rPr lang="en-US" dirty="0"/>
            <a:t>Mostafa Tarek 94071</a:t>
          </a:r>
        </a:p>
      </dgm:t>
    </dgm:pt>
    <dgm:pt modelId="{7FD1286C-C537-4C7B-AC99-6E8CD3BCB303}" type="parTrans" cxnId="{0052F106-9492-4ED2-9435-0DA25CCA95E4}">
      <dgm:prSet/>
      <dgm:spPr/>
      <dgm:t>
        <a:bodyPr/>
        <a:lstStyle/>
        <a:p>
          <a:endParaRPr lang="en-US"/>
        </a:p>
      </dgm:t>
    </dgm:pt>
    <dgm:pt modelId="{97246866-CF1C-41AC-8AF0-F494E854C582}" type="sibTrans" cxnId="{0052F106-9492-4ED2-9435-0DA25CCA95E4}">
      <dgm:prSet/>
      <dgm:spPr/>
      <dgm:t>
        <a:bodyPr/>
        <a:lstStyle/>
        <a:p>
          <a:endParaRPr lang="en-US"/>
        </a:p>
      </dgm:t>
    </dgm:pt>
    <dgm:pt modelId="{8CA12689-BEDE-40B9-85FC-60BB03BD8F72}">
      <dgm:prSet phldrT="[Text]"/>
      <dgm:spPr/>
      <dgm:t>
        <a:bodyPr/>
        <a:lstStyle/>
        <a:p>
          <a:r>
            <a:rPr lang="en-US" dirty="0"/>
            <a:t>Mohamed </a:t>
          </a:r>
          <a:r>
            <a:rPr lang="en-US" dirty="0" err="1"/>
            <a:t>Ezz</a:t>
          </a:r>
          <a:r>
            <a:rPr lang="en-US" dirty="0"/>
            <a:t> </a:t>
          </a:r>
          <a:r>
            <a:rPr lang="en-US" dirty="0" err="1"/>
            <a:t>Elragal</a:t>
          </a:r>
          <a:r>
            <a:rPr lang="en-US" dirty="0"/>
            <a:t> 94303</a:t>
          </a:r>
        </a:p>
      </dgm:t>
    </dgm:pt>
    <dgm:pt modelId="{1DA2C443-EEAA-4960-8EDB-7A98BE5B418C}" type="parTrans" cxnId="{3C7AFED9-FAC4-4A90-99A2-19C1A7F180B0}">
      <dgm:prSet/>
      <dgm:spPr/>
      <dgm:t>
        <a:bodyPr/>
        <a:lstStyle/>
        <a:p>
          <a:endParaRPr lang="en-US"/>
        </a:p>
      </dgm:t>
    </dgm:pt>
    <dgm:pt modelId="{C153A2E9-96F4-4D9D-B23F-FF941F5F3A8F}" type="sibTrans" cxnId="{3C7AFED9-FAC4-4A90-99A2-19C1A7F180B0}">
      <dgm:prSet/>
      <dgm:spPr/>
      <dgm:t>
        <a:bodyPr/>
        <a:lstStyle/>
        <a:p>
          <a:endParaRPr lang="en-US"/>
        </a:p>
      </dgm:t>
    </dgm:pt>
    <dgm:pt modelId="{A2E6D401-AF58-496B-9BD8-4A0839F0775B}">
      <dgm:prSet phldrT="[Text]"/>
      <dgm:spPr/>
      <dgm:t>
        <a:bodyPr/>
        <a:lstStyle/>
        <a:p>
          <a:r>
            <a:rPr lang="en-US" dirty="0"/>
            <a:t>Ahmed </a:t>
          </a:r>
          <a:r>
            <a:rPr lang="en-US" dirty="0" err="1"/>
            <a:t>Abdelhamed</a:t>
          </a:r>
          <a:r>
            <a:rPr lang="en-US" dirty="0"/>
            <a:t> 94120</a:t>
          </a:r>
        </a:p>
      </dgm:t>
    </dgm:pt>
    <dgm:pt modelId="{05E2AE09-6D6A-42B1-ACA1-34AA91729307}" type="parTrans" cxnId="{6C28D00F-C1DF-440E-987F-EAE15F09CD87}">
      <dgm:prSet/>
      <dgm:spPr/>
      <dgm:t>
        <a:bodyPr/>
        <a:lstStyle/>
        <a:p>
          <a:endParaRPr lang="en-US"/>
        </a:p>
      </dgm:t>
    </dgm:pt>
    <dgm:pt modelId="{8C9DB492-03E8-4CA9-9640-172B2627629E}" type="sibTrans" cxnId="{6C28D00F-C1DF-440E-987F-EAE15F09CD87}">
      <dgm:prSet/>
      <dgm:spPr/>
      <dgm:t>
        <a:bodyPr/>
        <a:lstStyle/>
        <a:p>
          <a:endParaRPr lang="en-US"/>
        </a:p>
      </dgm:t>
    </dgm:pt>
    <dgm:pt modelId="{263443E7-7B02-49E7-8D62-6E14784FADCB}">
      <dgm:prSet phldrT="[Text]"/>
      <dgm:spPr/>
      <dgm:t>
        <a:bodyPr/>
        <a:lstStyle/>
        <a:p>
          <a:r>
            <a:rPr lang="en-US" dirty="0"/>
            <a:t>Abo </a:t>
          </a:r>
          <a:r>
            <a:rPr lang="en-US" dirty="0" err="1"/>
            <a:t>Elhamad</a:t>
          </a:r>
          <a:r>
            <a:rPr lang="en-US" dirty="0"/>
            <a:t> </a:t>
          </a:r>
          <a:r>
            <a:rPr lang="en-US" dirty="0" err="1"/>
            <a:t>Sharkawy</a:t>
          </a:r>
          <a:r>
            <a:rPr lang="en-US" dirty="0"/>
            <a:t> 86517</a:t>
          </a:r>
        </a:p>
      </dgm:t>
    </dgm:pt>
    <dgm:pt modelId="{F6A0BB29-3F68-4BA2-A207-164877609517}" type="parTrans" cxnId="{9462CAB4-D589-45E8-A173-FA1D54878906}">
      <dgm:prSet/>
      <dgm:spPr/>
      <dgm:t>
        <a:bodyPr/>
        <a:lstStyle/>
        <a:p>
          <a:endParaRPr lang="en-US"/>
        </a:p>
      </dgm:t>
    </dgm:pt>
    <dgm:pt modelId="{08A477FD-6F6A-46C6-B44B-32BEB97495A8}" type="sibTrans" cxnId="{9462CAB4-D589-45E8-A173-FA1D54878906}">
      <dgm:prSet/>
      <dgm:spPr/>
      <dgm:t>
        <a:bodyPr/>
        <a:lstStyle/>
        <a:p>
          <a:endParaRPr lang="en-US"/>
        </a:p>
      </dgm:t>
    </dgm:pt>
    <dgm:pt modelId="{C9771AF5-B9D4-4655-8122-62B54197A574}" type="pres">
      <dgm:prSet presAssocID="{AF177F1B-889B-4A05-9E6F-85615E36C331}" presName="cycle" presStyleCnt="0">
        <dgm:presLayoutVars>
          <dgm:dir/>
          <dgm:resizeHandles val="exact"/>
        </dgm:presLayoutVars>
      </dgm:prSet>
      <dgm:spPr/>
    </dgm:pt>
    <dgm:pt modelId="{937B7A33-17F7-4D63-B38D-CE064AEA06DC}" type="pres">
      <dgm:prSet presAssocID="{89A16EF1-9CA7-4B3C-BB9A-4B18FB96A26C}" presName="node" presStyleLbl="node1" presStyleIdx="0" presStyleCnt="5">
        <dgm:presLayoutVars>
          <dgm:bulletEnabled val="1"/>
        </dgm:presLayoutVars>
      </dgm:prSet>
      <dgm:spPr/>
    </dgm:pt>
    <dgm:pt modelId="{EC2B35F7-8A39-4CB9-8C8C-3B8DE00DDA28}" type="pres">
      <dgm:prSet presAssocID="{2B747B24-6633-49A5-B1A8-ED0961317B8B}" presName="sibTrans" presStyleLbl="sibTrans2D1" presStyleIdx="0" presStyleCnt="5"/>
      <dgm:spPr/>
    </dgm:pt>
    <dgm:pt modelId="{ADF0F998-8A57-45A6-8037-7B6B9F10CB3A}" type="pres">
      <dgm:prSet presAssocID="{2B747B24-6633-49A5-B1A8-ED0961317B8B}" presName="connectorText" presStyleLbl="sibTrans2D1" presStyleIdx="0" presStyleCnt="5"/>
      <dgm:spPr/>
    </dgm:pt>
    <dgm:pt modelId="{C5AFFD8C-8985-4443-B694-7D59D610F9B1}" type="pres">
      <dgm:prSet presAssocID="{156CC8DA-837F-46DB-B3E6-6820AC1F1281}" presName="node" presStyleLbl="node1" presStyleIdx="1" presStyleCnt="5" custRadScaleRad="99852" custRadScaleInc="732">
        <dgm:presLayoutVars>
          <dgm:bulletEnabled val="1"/>
        </dgm:presLayoutVars>
      </dgm:prSet>
      <dgm:spPr/>
    </dgm:pt>
    <dgm:pt modelId="{34614015-62C0-4E19-B0DE-AA3BCF42A5B3}" type="pres">
      <dgm:prSet presAssocID="{97246866-CF1C-41AC-8AF0-F494E854C582}" presName="sibTrans" presStyleLbl="sibTrans2D1" presStyleIdx="1" presStyleCnt="5"/>
      <dgm:spPr/>
    </dgm:pt>
    <dgm:pt modelId="{F80E8FD2-222C-4B89-BA53-1D01BD633CE0}" type="pres">
      <dgm:prSet presAssocID="{97246866-CF1C-41AC-8AF0-F494E854C582}" presName="connectorText" presStyleLbl="sibTrans2D1" presStyleIdx="1" presStyleCnt="5"/>
      <dgm:spPr/>
    </dgm:pt>
    <dgm:pt modelId="{4B09B08F-2116-409B-842B-3F658021C6BF}" type="pres">
      <dgm:prSet presAssocID="{8CA12689-BEDE-40B9-85FC-60BB03BD8F72}" presName="node" presStyleLbl="node1" presStyleIdx="2" presStyleCnt="5">
        <dgm:presLayoutVars>
          <dgm:bulletEnabled val="1"/>
        </dgm:presLayoutVars>
      </dgm:prSet>
      <dgm:spPr/>
    </dgm:pt>
    <dgm:pt modelId="{C6EB00AF-AACD-4A7C-8C32-3C993A0113FB}" type="pres">
      <dgm:prSet presAssocID="{C153A2E9-96F4-4D9D-B23F-FF941F5F3A8F}" presName="sibTrans" presStyleLbl="sibTrans2D1" presStyleIdx="2" presStyleCnt="5"/>
      <dgm:spPr/>
    </dgm:pt>
    <dgm:pt modelId="{55C0AFEE-CDCB-4832-80F3-A70E2FC2AE68}" type="pres">
      <dgm:prSet presAssocID="{C153A2E9-96F4-4D9D-B23F-FF941F5F3A8F}" presName="connectorText" presStyleLbl="sibTrans2D1" presStyleIdx="2" presStyleCnt="5"/>
      <dgm:spPr/>
    </dgm:pt>
    <dgm:pt modelId="{D2830694-5B3F-4C8D-A51D-2D58BC547391}" type="pres">
      <dgm:prSet presAssocID="{A2E6D401-AF58-496B-9BD8-4A0839F0775B}" presName="node" presStyleLbl="node1" presStyleIdx="3" presStyleCnt="5">
        <dgm:presLayoutVars>
          <dgm:bulletEnabled val="1"/>
        </dgm:presLayoutVars>
      </dgm:prSet>
      <dgm:spPr/>
    </dgm:pt>
    <dgm:pt modelId="{AA6944D3-D333-48BB-BF39-E553D4CD22EC}" type="pres">
      <dgm:prSet presAssocID="{8C9DB492-03E8-4CA9-9640-172B2627629E}" presName="sibTrans" presStyleLbl="sibTrans2D1" presStyleIdx="3" presStyleCnt="5"/>
      <dgm:spPr/>
    </dgm:pt>
    <dgm:pt modelId="{AFCC0291-54AD-45B6-8EE3-FD4DA4A9FE34}" type="pres">
      <dgm:prSet presAssocID="{8C9DB492-03E8-4CA9-9640-172B2627629E}" presName="connectorText" presStyleLbl="sibTrans2D1" presStyleIdx="3" presStyleCnt="5"/>
      <dgm:spPr/>
    </dgm:pt>
    <dgm:pt modelId="{FD7DD749-544E-4977-BE90-8B21591B4553}" type="pres">
      <dgm:prSet presAssocID="{263443E7-7B02-49E7-8D62-6E14784FADCB}" presName="node" presStyleLbl="node1" presStyleIdx="4" presStyleCnt="5">
        <dgm:presLayoutVars>
          <dgm:bulletEnabled val="1"/>
        </dgm:presLayoutVars>
      </dgm:prSet>
      <dgm:spPr/>
    </dgm:pt>
    <dgm:pt modelId="{DAF7F3FB-7330-40EA-8C1A-534CC05124EE}" type="pres">
      <dgm:prSet presAssocID="{08A477FD-6F6A-46C6-B44B-32BEB97495A8}" presName="sibTrans" presStyleLbl="sibTrans2D1" presStyleIdx="4" presStyleCnt="5"/>
      <dgm:spPr/>
    </dgm:pt>
    <dgm:pt modelId="{BAF6AC84-B054-4B20-847C-0589F5317596}" type="pres">
      <dgm:prSet presAssocID="{08A477FD-6F6A-46C6-B44B-32BEB97495A8}" presName="connectorText" presStyleLbl="sibTrans2D1" presStyleIdx="4" presStyleCnt="5"/>
      <dgm:spPr/>
    </dgm:pt>
  </dgm:ptLst>
  <dgm:cxnLst>
    <dgm:cxn modelId="{F63B5E00-780C-4D46-802C-11C32B7BD8D8}" type="presOf" srcId="{89A16EF1-9CA7-4B3C-BB9A-4B18FB96A26C}" destId="{937B7A33-17F7-4D63-B38D-CE064AEA06DC}" srcOrd="0" destOrd="0" presId="urn:microsoft.com/office/officeart/2005/8/layout/cycle2"/>
    <dgm:cxn modelId="{B215C501-D24C-4E43-BA48-36BC9CF192C5}" type="presOf" srcId="{C153A2E9-96F4-4D9D-B23F-FF941F5F3A8F}" destId="{55C0AFEE-CDCB-4832-80F3-A70E2FC2AE68}" srcOrd="1" destOrd="0" presId="urn:microsoft.com/office/officeart/2005/8/layout/cycle2"/>
    <dgm:cxn modelId="{0052F106-9492-4ED2-9435-0DA25CCA95E4}" srcId="{AF177F1B-889B-4A05-9E6F-85615E36C331}" destId="{156CC8DA-837F-46DB-B3E6-6820AC1F1281}" srcOrd="1" destOrd="0" parTransId="{7FD1286C-C537-4C7B-AC99-6E8CD3BCB303}" sibTransId="{97246866-CF1C-41AC-8AF0-F494E854C582}"/>
    <dgm:cxn modelId="{0F7A750E-5E14-47D1-9B63-9875EE5009D8}" type="presOf" srcId="{263443E7-7B02-49E7-8D62-6E14784FADCB}" destId="{FD7DD749-544E-4977-BE90-8B21591B4553}" srcOrd="0" destOrd="0" presId="urn:microsoft.com/office/officeart/2005/8/layout/cycle2"/>
    <dgm:cxn modelId="{6C28D00F-C1DF-440E-987F-EAE15F09CD87}" srcId="{AF177F1B-889B-4A05-9E6F-85615E36C331}" destId="{A2E6D401-AF58-496B-9BD8-4A0839F0775B}" srcOrd="3" destOrd="0" parTransId="{05E2AE09-6D6A-42B1-ACA1-34AA91729307}" sibTransId="{8C9DB492-03E8-4CA9-9640-172B2627629E}"/>
    <dgm:cxn modelId="{4F32B732-2884-47E7-9565-59070223964C}" type="presOf" srcId="{A2E6D401-AF58-496B-9BD8-4A0839F0775B}" destId="{D2830694-5B3F-4C8D-A51D-2D58BC547391}" srcOrd="0" destOrd="0" presId="urn:microsoft.com/office/officeart/2005/8/layout/cycle2"/>
    <dgm:cxn modelId="{E6D4A739-C118-4002-B4E2-E1D07AD798C7}" type="presOf" srcId="{C153A2E9-96F4-4D9D-B23F-FF941F5F3A8F}" destId="{C6EB00AF-AACD-4A7C-8C32-3C993A0113FB}" srcOrd="0" destOrd="0" presId="urn:microsoft.com/office/officeart/2005/8/layout/cycle2"/>
    <dgm:cxn modelId="{5B14833D-E823-4F7B-9A23-0ABF3FBBA63D}" type="presOf" srcId="{2B747B24-6633-49A5-B1A8-ED0961317B8B}" destId="{ADF0F998-8A57-45A6-8037-7B6B9F10CB3A}" srcOrd="1" destOrd="0" presId="urn:microsoft.com/office/officeart/2005/8/layout/cycle2"/>
    <dgm:cxn modelId="{B3DC9A3D-D390-42A1-A053-F9C89B3FCE03}" type="presOf" srcId="{AF177F1B-889B-4A05-9E6F-85615E36C331}" destId="{C9771AF5-B9D4-4655-8122-62B54197A574}" srcOrd="0" destOrd="0" presId="urn:microsoft.com/office/officeart/2005/8/layout/cycle2"/>
    <dgm:cxn modelId="{5587043E-1FBA-45A0-8D39-9C48581B9CB5}" type="presOf" srcId="{97246866-CF1C-41AC-8AF0-F494E854C582}" destId="{F80E8FD2-222C-4B89-BA53-1D01BD633CE0}" srcOrd="1" destOrd="0" presId="urn:microsoft.com/office/officeart/2005/8/layout/cycle2"/>
    <dgm:cxn modelId="{8451BA66-934A-4C5F-B95A-44D8B576CE35}" type="presOf" srcId="{8C9DB492-03E8-4CA9-9640-172B2627629E}" destId="{AA6944D3-D333-48BB-BF39-E553D4CD22EC}" srcOrd="0" destOrd="0" presId="urn:microsoft.com/office/officeart/2005/8/layout/cycle2"/>
    <dgm:cxn modelId="{A0A3C268-8F5E-428E-A46C-9D69AA3A4BBD}" srcId="{AF177F1B-889B-4A05-9E6F-85615E36C331}" destId="{89A16EF1-9CA7-4B3C-BB9A-4B18FB96A26C}" srcOrd="0" destOrd="0" parTransId="{DAC2EC3D-2AA5-4218-974B-96F4121A3F95}" sibTransId="{2B747B24-6633-49A5-B1A8-ED0961317B8B}"/>
    <dgm:cxn modelId="{A8E6C477-6811-49B0-BA6F-B3C1CB91B4A5}" type="presOf" srcId="{8CA12689-BEDE-40B9-85FC-60BB03BD8F72}" destId="{4B09B08F-2116-409B-842B-3F658021C6BF}" srcOrd="0" destOrd="0" presId="urn:microsoft.com/office/officeart/2005/8/layout/cycle2"/>
    <dgm:cxn modelId="{2BDF7E80-CF10-45B5-9F3B-61DBA4CF0C58}" type="presOf" srcId="{97246866-CF1C-41AC-8AF0-F494E854C582}" destId="{34614015-62C0-4E19-B0DE-AA3BCF42A5B3}" srcOrd="0" destOrd="0" presId="urn:microsoft.com/office/officeart/2005/8/layout/cycle2"/>
    <dgm:cxn modelId="{7F887E85-AE4F-43FC-91A3-F94A10906F59}" type="presOf" srcId="{156CC8DA-837F-46DB-B3E6-6820AC1F1281}" destId="{C5AFFD8C-8985-4443-B694-7D59D610F9B1}" srcOrd="0" destOrd="0" presId="urn:microsoft.com/office/officeart/2005/8/layout/cycle2"/>
    <dgm:cxn modelId="{87C5A485-E66F-4898-B196-61BE8DF61389}" type="presOf" srcId="{08A477FD-6F6A-46C6-B44B-32BEB97495A8}" destId="{BAF6AC84-B054-4B20-847C-0589F5317596}" srcOrd="1" destOrd="0" presId="urn:microsoft.com/office/officeart/2005/8/layout/cycle2"/>
    <dgm:cxn modelId="{ABB4009D-6873-40BC-BDCB-6183E70A1317}" type="presOf" srcId="{8C9DB492-03E8-4CA9-9640-172B2627629E}" destId="{AFCC0291-54AD-45B6-8EE3-FD4DA4A9FE34}" srcOrd="1" destOrd="0" presId="urn:microsoft.com/office/officeart/2005/8/layout/cycle2"/>
    <dgm:cxn modelId="{9462CAB4-D589-45E8-A173-FA1D54878906}" srcId="{AF177F1B-889B-4A05-9E6F-85615E36C331}" destId="{263443E7-7B02-49E7-8D62-6E14784FADCB}" srcOrd="4" destOrd="0" parTransId="{F6A0BB29-3F68-4BA2-A207-164877609517}" sibTransId="{08A477FD-6F6A-46C6-B44B-32BEB97495A8}"/>
    <dgm:cxn modelId="{3C7AFED9-FAC4-4A90-99A2-19C1A7F180B0}" srcId="{AF177F1B-889B-4A05-9E6F-85615E36C331}" destId="{8CA12689-BEDE-40B9-85FC-60BB03BD8F72}" srcOrd="2" destOrd="0" parTransId="{1DA2C443-EEAA-4960-8EDB-7A98BE5B418C}" sibTransId="{C153A2E9-96F4-4D9D-B23F-FF941F5F3A8F}"/>
    <dgm:cxn modelId="{FA5E55FB-963C-4BF7-9001-5DD3EBFBC91F}" type="presOf" srcId="{08A477FD-6F6A-46C6-B44B-32BEB97495A8}" destId="{DAF7F3FB-7330-40EA-8C1A-534CC05124EE}" srcOrd="0" destOrd="0" presId="urn:microsoft.com/office/officeart/2005/8/layout/cycle2"/>
    <dgm:cxn modelId="{CAE92AFE-B90A-49D1-AEED-2FC208387B3D}" type="presOf" srcId="{2B747B24-6633-49A5-B1A8-ED0961317B8B}" destId="{EC2B35F7-8A39-4CB9-8C8C-3B8DE00DDA28}" srcOrd="0" destOrd="0" presId="urn:microsoft.com/office/officeart/2005/8/layout/cycle2"/>
    <dgm:cxn modelId="{689D29DB-998A-4626-B851-44E153ABE2D3}" type="presParOf" srcId="{C9771AF5-B9D4-4655-8122-62B54197A574}" destId="{937B7A33-17F7-4D63-B38D-CE064AEA06DC}" srcOrd="0" destOrd="0" presId="urn:microsoft.com/office/officeart/2005/8/layout/cycle2"/>
    <dgm:cxn modelId="{B8319721-8C04-4C08-8532-719625439984}" type="presParOf" srcId="{C9771AF5-B9D4-4655-8122-62B54197A574}" destId="{EC2B35F7-8A39-4CB9-8C8C-3B8DE00DDA28}" srcOrd="1" destOrd="0" presId="urn:microsoft.com/office/officeart/2005/8/layout/cycle2"/>
    <dgm:cxn modelId="{3B468C69-42FD-4A56-B123-CE895F03DDED}" type="presParOf" srcId="{EC2B35F7-8A39-4CB9-8C8C-3B8DE00DDA28}" destId="{ADF0F998-8A57-45A6-8037-7B6B9F10CB3A}" srcOrd="0" destOrd="0" presId="urn:microsoft.com/office/officeart/2005/8/layout/cycle2"/>
    <dgm:cxn modelId="{B1989E3E-FAD2-4534-9779-AA729EF044EF}" type="presParOf" srcId="{C9771AF5-B9D4-4655-8122-62B54197A574}" destId="{C5AFFD8C-8985-4443-B694-7D59D610F9B1}" srcOrd="2" destOrd="0" presId="urn:microsoft.com/office/officeart/2005/8/layout/cycle2"/>
    <dgm:cxn modelId="{0B454D9A-64E9-44C3-A7FE-F6E213C83097}" type="presParOf" srcId="{C9771AF5-B9D4-4655-8122-62B54197A574}" destId="{34614015-62C0-4E19-B0DE-AA3BCF42A5B3}" srcOrd="3" destOrd="0" presId="urn:microsoft.com/office/officeart/2005/8/layout/cycle2"/>
    <dgm:cxn modelId="{285A29DE-205B-4F1F-A60B-E07EDBB94826}" type="presParOf" srcId="{34614015-62C0-4E19-B0DE-AA3BCF42A5B3}" destId="{F80E8FD2-222C-4B89-BA53-1D01BD633CE0}" srcOrd="0" destOrd="0" presId="urn:microsoft.com/office/officeart/2005/8/layout/cycle2"/>
    <dgm:cxn modelId="{39A4854A-D3F0-4D7E-8BF2-2BFA3550342E}" type="presParOf" srcId="{C9771AF5-B9D4-4655-8122-62B54197A574}" destId="{4B09B08F-2116-409B-842B-3F658021C6BF}" srcOrd="4" destOrd="0" presId="urn:microsoft.com/office/officeart/2005/8/layout/cycle2"/>
    <dgm:cxn modelId="{6BB8393F-4B9D-4D5C-97F1-E72C2F3199BA}" type="presParOf" srcId="{C9771AF5-B9D4-4655-8122-62B54197A574}" destId="{C6EB00AF-AACD-4A7C-8C32-3C993A0113FB}" srcOrd="5" destOrd="0" presId="urn:microsoft.com/office/officeart/2005/8/layout/cycle2"/>
    <dgm:cxn modelId="{E0B10048-327B-49B9-A142-A345D33F4285}" type="presParOf" srcId="{C6EB00AF-AACD-4A7C-8C32-3C993A0113FB}" destId="{55C0AFEE-CDCB-4832-80F3-A70E2FC2AE68}" srcOrd="0" destOrd="0" presId="urn:microsoft.com/office/officeart/2005/8/layout/cycle2"/>
    <dgm:cxn modelId="{1A668FB5-B855-4A35-84CF-9A56F82B4163}" type="presParOf" srcId="{C9771AF5-B9D4-4655-8122-62B54197A574}" destId="{D2830694-5B3F-4C8D-A51D-2D58BC547391}" srcOrd="6" destOrd="0" presId="urn:microsoft.com/office/officeart/2005/8/layout/cycle2"/>
    <dgm:cxn modelId="{9E91FB1F-973D-48FC-9D5D-79FA660A606D}" type="presParOf" srcId="{C9771AF5-B9D4-4655-8122-62B54197A574}" destId="{AA6944D3-D333-48BB-BF39-E553D4CD22EC}" srcOrd="7" destOrd="0" presId="urn:microsoft.com/office/officeart/2005/8/layout/cycle2"/>
    <dgm:cxn modelId="{89489124-9FEC-4E7A-B8E2-B949B45F1068}" type="presParOf" srcId="{AA6944D3-D333-48BB-BF39-E553D4CD22EC}" destId="{AFCC0291-54AD-45B6-8EE3-FD4DA4A9FE34}" srcOrd="0" destOrd="0" presId="urn:microsoft.com/office/officeart/2005/8/layout/cycle2"/>
    <dgm:cxn modelId="{081DD5BC-C725-4951-BDBD-078D7481F506}" type="presParOf" srcId="{C9771AF5-B9D4-4655-8122-62B54197A574}" destId="{FD7DD749-544E-4977-BE90-8B21591B4553}" srcOrd="8" destOrd="0" presId="urn:microsoft.com/office/officeart/2005/8/layout/cycle2"/>
    <dgm:cxn modelId="{7F1760A9-60F9-4C3B-8960-9C3B398EDA15}" type="presParOf" srcId="{C9771AF5-B9D4-4655-8122-62B54197A574}" destId="{DAF7F3FB-7330-40EA-8C1A-534CC05124EE}" srcOrd="9" destOrd="0" presId="urn:microsoft.com/office/officeart/2005/8/layout/cycle2"/>
    <dgm:cxn modelId="{E666D6C8-21F0-4AFB-A9A6-D864C5F69C10}" type="presParOf" srcId="{DAF7F3FB-7330-40EA-8C1A-534CC05124EE}" destId="{BAF6AC84-B054-4B20-847C-0589F531759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B7A33-17F7-4D63-B38D-CE064AEA06DC}">
      <dsp:nvSpPr>
        <dsp:cNvPr id="0" name=""/>
        <dsp:cNvSpPr/>
      </dsp:nvSpPr>
      <dsp:spPr>
        <a:xfrm>
          <a:off x="4632842" y="345"/>
          <a:ext cx="1437148" cy="1437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Mohamed Yehia 94104</a:t>
          </a:r>
        </a:p>
      </dsp:txBody>
      <dsp:txXfrm>
        <a:off x="4843307" y="210810"/>
        <a:ext cx="1016218" cy="1016218"/>
      </dsp:txXfrm>
    </dsp:sp>
    <dsp:sp modelId="{EC2B35F7-8A39-4CB9-8C8C-3B8DE00DDA28}">
      <dsp:nvSpPr>
        <dsp:cNvPr id="0" name=""/>
        <dsp:cNvSpPr/>
      </dsp:nvSpPr>
      <dsp:spPr>
        <a:xfrm rot="2171393">
          <a:off x="6023393" y="1109179"/>
          <a:ext cx="385850" cy="4850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034560" y="1172011"/>
        <a:ext cx="270095" cy="291023"/>
      </dsp:txXfrm>
    </dsp:sp>
    <dsp:sp modelId="{C5AFFD8C-8985-4443-B694-7D59D610F9B1}">
      <dsp:nvSpPr>
        <dsp:cNvPr id="0" name=""/>
        <dsp:cNvSpPr/>
      </dsp:nvSpPr>
      <dsp:spPr>
        <a:xfrm>
          <a:off x="6380273" y="1278797"/>
          <a:ext cx="1437148" cy="1437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Mostafa Tarek 94071</a:t>
          </a:r>
        </a:p>
      </dsp:txBody>
      <dsp:txXfrm>
        <a:off x="6590738" y="1489262"/>
        <a:ext cx="1016218" cy="1016218"/>
      </dsp:txXfrm>
    </dsp:sp>
    <dsp:sp modelId="{34614015-62C0-4E19-B0DE-AA3BCF42A5B3}">
      <dsp:nvSpPr>
        <dsp:cNvPr id="0" name=""/>
        <dsp:cNvSpPr/>
      </dsp:nvSpPr>
      <dsp:spPr>
        <a:xfrm rot="6484385">
          <a:off x="6579136" y="2767343"/>
          <a:ext cx="378609" cy="4850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653546" y="2810361"/>
        <a:ext cx="265026" cy="291023"/>
      </dsp:txXfrm>
    </dsp:sp>
    <dsp:sp modelId="{4B09B08F-2116-409B-842B-3F658021C6BF}">
      <dsp:nvSpPr>
        <dsp:cNvPr id="0" name=""/>
        <dsp:cNvSpPr/>
      </dsp:nvSpPr>
      <dsp:spPr>
        <a:xfrm>
          <a:off x="5712812" y="3324150"/>
          <a:ext cx="1437148" cy="1437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Mohamed </a:t>
          </a:r>
          <a:r>
            <a:rPr lang="en-US" sz="1300" kern="1200" dirty="0" err="1"/>
            <a:t>Ezz</a:t>
          </a:r>
          <a:r>
            <a:rPr lang="en-US" sz="1300" kern="1200" dirty="0"/>
            <a:t> </a:t>
          </a:r>
          <a:r>
            <a:rPr lang="en-US" sz="1300" kern="1200" dirty="0" err="1"/>
            <a:t>Elragal</a:t>
          </a:r>
          <a:r>
            <a:rPr lang="en-US" sz="1300" kern="1200" dirty="0"/>
            <a:t> 94303</a:t>
          </a:r>
        </a:p>
      </dsp:txBody>
      <dsp:txXfrm>
        <a:off x="5923277" y="3534615"/>
        <a:ext cx="1016218" cy="1016218"/>
      </dsp:txXfrm>
    </dsp:sp>
    <dsp:sp modelId="{C6EB00AF-AACD-4A7C-8C32-3C993A0113FB}">
      <dsp:nvSpPr>
        <dsp:cNvPr id="0" name=""/>
        <dsp:cNvSpPr/>
      </dsp:nvSpPr>
      <dsp:spPr>
        <a:xfrm rot="10800000">
          <a:off x="5170719" y="3800206"/>
          <a:ext cx="383079" cy="4850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285643" y="3897213"/>
        <a:ext cx="268155" cy="291023"/>
      </dsp:txXfrm>
    </dsp:sp>
    <dsp:sp modelId="{D2830694-5B3F-4C8D-A51D-2D58BC547391}">
      <dsp:nvSpPr>
        <dsp:cNvPr id="0" name=""/>
        <dsp:cNvSpPr/>
      </dsp:nvSpPr>
      <dsp:spPr>
        <a:xfrm>
          <a:off x="3552873" y="3324150"/>
          <a:ext cx="1437148" cy="1437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Ahmed </a:t>
          </a:r>
          <a:r>
            <a:rPr lang="en-US" sz="1300" kern="1200" dirty="0" err="1"/>
            <a:t>Abdelhamed</a:t>
          </a:r>
          <a:r>
            <a:rPr lang="en-US" sz="1300" kern="1200" dirty="0"/>
            <a:t> 94120</a:t>
          </a:r>
        </a:p>
      </dsp:txBody>
      <dsp:txXfrm>
        <a:off x="3763338" y="3534615"/>
        <a:ext cx="1016218" cy="1016218"/>
      </dsp:txXfrm>
    </dsp:sp>
    <dsp:sp modelId="{AA6944D3-D333-48BB-BF39-E553D4CD22EC}">
      <dsp:nvSpPr>
        <dsp:cNvPr id="0" name=""/>
        <dsp:cNvSpPr/>
      </dsp:nvSpPr>
      <dsp:spPr>
        <a:xfrm rot="15120000">
          <a:off x="3749528" y="2783405"/>
          <a:ext cx="383079" cy="4850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824747" y="2935062"/>
        <a:ext cx="268155" cy="291023"/>
      </dsp:txXfrm>
    </dsp:sp>
    <dsp:sp modelId="{FD7DD749-544E-4977-BE90-8B21591B4553}">
      <dsp:nvSpPr>
        <dsp:cNvPr id="0" name=""/>
        <dsp:cNvSpPr/>
      </dsp:nvSpPr>
      <dsp:spPr>
        <a:xfrm>
          <a:off x="2885415" y="1269926"/>
          <a:ext cx="1437148" cy="1437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Abo </a:t>
          </a:r>
          <a:r>
            <a:rPr lang="en-US" sz="1300" kern="1200" dirty="0" err="1"/>
            <a:t>Elhamad</a:t>
          </a:r>
          <a:r>
            <a:rPr lang="en-US" sz="1300" kern="1200" dirty="0"/>
            <a:t> </a:t>
          </a:r>
          <a:r>
            <a:rPr lang="en-US" sz="1300" kern="1200" dirty="0" err="1"/>
            <a:t>Sharkawy</a:t>
          </a:r>
          <a:r>
            <a:rPr lang="en-US" sz="1300" kern="1200" dirty="0"/>
            <a:t> 86517</a:t>
          </a:r>
        </a:p>
      </dsp:txBody>
      <dsp:txXfrm>
        <a:off x="3095880" y="1480391"/>
        <a:ext cx="1016218" cy="1016218"/>
      </dsp:txXfrm>
    </dsp:sp>
    <dsp:sp modelId="{DAF7F3FB-7330-40EA-8C1A-534CC05124EE}">
      <dsp:nvSpPr>
        <dsp:cNvPr id="0" name=""/>
        <dsp:cNvSpPr/>
      </dsp:nvSpPr>
      <dsp:spPr>
        <a:xfrm rot="19440000">
          <a:off x="4277392" y="1117564"/>
          <a:ext cx="383079" cy="4850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88366" y="1248346"/>
        <a:ext cx="268155" cy="29102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910C2-3AE4-42E9-BAD0-EDD05BB3797B}"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7EE40-9CCB-44FB-BC96-A6A7E3C44954}" type="slidenum">
              <a:rPr lang="en-US" smtClean="0"/>
              <a:t>‹#›</a:t>
            </a:fld>
            <a:endParaRPr lang="en-US"/>
          </a:p>
        </p:txBody>
      </p:sp>
    </p:spTree>
    <p:extLst>
      <p:ext uri="{BB962C8B-B14F-4D97-AF65-F5344CB8AC3E}">
        <p14:creationId xmlns:p14="http://schemas.microsoft.com/office/powerpoint/2010/main" val="247657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1/4/2022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1/4/2022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35" name="Group 9">
            <a:extLst>
              <a:ext uri="{FF2B5EF4-FFF2-40B4-BE49-F238E27FC236}">
                <a16:creationId xmlns:a16="http://schemas.microsoft.com/office/drawing/2014/main" id="{4C7E708D-45DA-4CB6-811B-A0C9DB917D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FEE1D68B-DE71-4E13-91FF-5F0D86B4B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11">
              <a:extLst>
                <a:ext uri="{FF2B5EF4-FFF2-40B4-BE49-F238E27FC236}">
                  <a16:creationId xmlns:a16="http://schemas.microsoft.com/office/drawing/2014/main" id="{22AEA008-3C62-4CAA-801A-612B2C9140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7" name="Rectangle 13">
            <a:extLst>
              <a:ext uri="{FF2B5EF4-FFF2-40B4-BE49-F238E27FC236}">
                <a16:creationId xmlns:a16="http://schemas.microsoft.com/office/drawing/2014/main" id="{8BDBFFC4-DA11-4286-BAD2-13798534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DE8A34-E427-439D-AA18-0E41512433AF}"/>
              </a:ext>
            </a:extLst>
          </p:cNvPr>
          <p:cNvSpPr>
            <a:spLocks noGrp="1"/>
          </p:cNvSpPr>
          <p:nvPr>
            <p:ph type="ctrTitle"/>
          </p:nvPr>
        </p:nvSpPr>
        <p:spPr>
          <a:xfrm>
            <a:off x="680322" y="4494107"/>
            <a:ext cx="8133478" cy="940240"/>
          </a:xfrm>
        </p:spPr>
        <p:txBody>
          <a:bodyPr>
            <a:normAutofit/>
          </a:bodyPr>
          <a:lstStyle/>
          <a:p>
            <a:r>
              <a:rPr lang="en-US" sz="4800">
                <a:latin typeface="Snap ITC" panose="04040A07060A02020202" pitchFamily="82" charset="0"/>
              </a:rPr>
              <a:t>Core GYM </a:t>
            </a:r>
          </a:p>
        </p:txBody>
      </p:sp>
      <p:sp>
        <p:nvSpPr>
          <p:cNvPr id="3" name="Subtitle 2">
            <a:extLst>
              <a:ext uri="{FF2B5EF4-FFF2-40B4-BE49-F238E27FC236}">
                <a16:creationId xmlns:a16="http://schemas.microsoft.com/office/drawing/2014/main" id="{E9E1701D-0458-4DF6-BA64-84918759D4B1}"/>
              </a:ext>
            </a:extLst>
          </p:cNvPr>
          <p:cNvSpPr>
            <a:spLocks noGrp="1"/>
          </p:cNvSpPr>
          <p:nvPr>
            <p:ph type="subTitle" idx="1"/>
          </p:nvPr>
        </p:nvSpPr>
        <p:spPr>
          <a:xfrm>
            <a:off x="680322" y="5433742"/>
            <a:ext cx="8133478" cy="406566"/>
          </a:xfrm>
        </p:spPr>
        <p:txBody>
          <a:bodyPr>
            <a:normAutofit/>
          </a:bodyPr>
          <a:lstStyle/>
          <a:p>
            <a:r>
              <a:rPr lang="en-US" sz="1800"/>
              <a:t>Gym management system </a:t>
            </a:r>
          </a:p>
        </p:txBody>
      </p:sp>
      <p:pic>
        <p:nvPicPr>
          <p:cNvPr id="5" name="Picture 4" descr="Logo&#10;&#10;Description automatically generated">
            <a:extLst>
              <a:ext uri="{FF2B5EF4-FFF2-40B4-BE49-F238E27FC236}">
                <a16:creationId xmlns:a16="http://schemas.microsoft.com/office/drawing/2014/main" id="{DC1339C3-238B-4480-A3DD-C41E66CBF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87807" y="643467"/>
            <a:ext cx="3054046" cy="3054046"/>
          </a:xfrm>
          <a:prstGeom prst="rect">
            <a:avLst/>
          </a:prstGeom>
          <a:noFill/>
          <a:ln>
            <a:noFill/>
          </a:ln>
          <a:effectLst>
            <a:outerShdw blurRad="76200" dist="63500" dir="5040000" algn="tl" rotWithShape="0">
              <a:srgbClr val="000000">
                <a:alpha val="41000"/>
              </a:srgbClr>
            </a:outerShdw>
          </a:effectLst>
        </p:spPr>
      </p:pic>
      <p:pic>
        <p:nvPicPr>
          <p:cNvPr id="4" name="Picture 2" descr="Gym free icon">
            <a:extLst>
              <a:ext uri="{FF2B5EF4-FFF2-40B4-BE49-F238E27FC236}">
                <a16:creationId xmlns:a16="http://schemas.microsoft.com/office/drawing/2014/main" id="{B8E588C2-3011-433A-8CC8-EBD5AC69B4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33842" y="643467"/>
            <a:ext cx="3054046" cy="305404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id="{156C27C7-678B-4ED3-9B3D-3D3029CB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7">
            <a:extLst>
              <a:ext uri="{FF2B5EF4-FFF2-40B4-BE49-F238E27FC236}">
                <a16:creationId xmlns:a16="http://schemas.microsoft.com/office/drawing/2014/main" id="{EC6E33E8-C97E-4AB7-8165-99CF27048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9">
            <a:extLst>
              <a:ext uri="{FF2B5EF4-FFF2-40B4-BE49-F238E27FC236}">
                <a16:creationId xmlns:a16="http://schemas.microsoft.com/office/drawing/2014/main" id="{D9502806-6965-41AA-990C-D508AFD3D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382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3CC43-0EFA-400A-B85C-E3FB2813CA44}"/>
              </a:ext>
            </a:extLst>
          </p:cNvPr>
          <p:cNvPicPr>
            <a:picLocks noChangeAspect="1"/>
          </p:cNvPicPr>
          <p:nvPr/>
        </p:nvPicPr>
        <p:blipFill>
          <a:blip r:embed="rId2"/>
          <a:stretch>
            <a:fillRect/>
          </a:stretch>
        </p:blipFill>
        <p:spPr>
          <a:xfrm>
            <a:off x="391886" y="0"/>
            <a:ext cx="10243293" cy="5773783"/>
          </a:xfrm>
          <a:prstGeom prst="rect">
            <a:avLst/>
          </a:prstGeom>
        </p:spPr>
      </p:pic>
      <p:sp>
        <p:nvSpPr>
          <p:cNvPr id="4" name="TextBox 3">
            <a:extLst>
              <a:ext uri="{FF2B5EF4-FFF2-40B4-BE49-F238E27FC236}">
                <a16:creationId xmlns:a16="http://schemas.microsoft.com/office/drawing/2014/main" id="{853D9622-3811-40C7-80FF-E0ADEC806AE3}"/>
              </a:ext>
            </a:extLst>
          </p:cNvPr>
          <p:cNvSpPr txBox="1"/>
          <p:nvPr/>
        </p:nvSpPr>
        <p:spPr>
          <a:xfrm>
            <a:off x="827314" y="5947954"/>
            <a:ext cx="9962606" cy="523220"/>
          </a:xfrm>
          <a:prstGeom prst="rect">
            <a:avLst/>
          </a:prstGeom>
          <a:noFill/>
        </p:spPr>
        <p:txBody>
          <a:bodyPr wrap="square" rtlCol="0">
            <a:spAutoFit/>
          </a:bodyPr>
          <a:lstStyle/>
          <a:p>
            <a:r>
              <a:rPr lang="en-US" sz="2800" b="1" i="1" dirty="0">
                <a:solidFill>
                  <a:schemeClr val="bg1"/>
                </a:solidFill>
              </a:rPr>
              <a:t>The first interface that a member sees after logging in</a:t>
            </a:r>
          </a:p>
        </p:txBody>
      </p:sp>
      <p:pic>
        <p:nvPicPr>
          <p:cNvPr id="5" name="Picture 2" descr="Gym free icon">
            <a:extLst>
              <a:ext uri="{FF2B5EF4-FFF2-40B4-BE49-F238E27FC236}">
                <a16:creationId xmlns:a16="http://schemas.microsoft.com/office/drawing/2014/main" id="{417C9625-9894-4FA0-8B21-B4B860AB8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53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3DCAB-03F3-473D-A40B-052EBEF53E9D}"/>
              </a:ext>
            </a:extLst>
          </p:cNvPr>
          <p:cNvPicPr>
            <a:picLocks noChangeAspect="1"/>
          </p:cNvPicPr>
          <p:nvPr/>
        </p:nvPicPr>
        <p:blipFill>
          <a:blip r:embed="rId2"/>
          <a:stretch>
            <a:fillRect/>
          </a:stretch>
        </p:blipFill>
        <p:spPr>
          <a:xfrm>
            <a:off x="809897" y="-17418"/>
            <a:ext cx="9779726" cy="5521234"/>
          </a:xfrm>
          <a:prstGeom prst="rect">
            <a:avLst/>
          </a:prstGeom>
        </p:spPr>
      </p:pic>
      <p:sp>
        <p:nvSpPr>
          <p:cNvPr id="4" name="TextBox 3">
            <a:extLst>
              <a:ext uri="{FF2B5EF4-FFF2-40B4-BE49-F238E27FC236}">
                <a16:creationId xmlns:a16="http://schemas.microsoft.com/office/drawing/2014/main" id="{DFB9B910-5885-4FF1-85FC-74507CBC1068}"/>
              </a:ext>
            </a:extLst>
          </p:cNvPr>
          <p:cNvSpPr txBox="1"/>
          <p:nvPr/>
        </p:nvSpPr>
        <p:spPr>
          <a:xfrm>
            <a:off x="653143" y="5817326"/>
            <a:ext cx="11286308" cy="523220"/>
          </a:xfrm>
          <a:prstGeom prst="rect">
            <a:avLst/>
          </a:prstGeom>
          <a:noFill/>
        </p:spPr>
        <p:txBody>
          <a:bodyPr wrap="square" rtlCol="0">
            <a:spAutoFit/>
          </a:bodyPr>
          <a:lstStyle/>
          <a:p>
            <a:r>
              <a:rPr lang="en-US" sz="2800" b="1" i="1" u="sng" dirty="0">
                <a:solidFill>
                  <a:schemeClr val="bg1"/>
                </a:solidFill>
              </a:rPr>
              <a:t>Creating new account for new members . </a:t>
            </a:r>
          </a:p>
        </p:txBody>
      </p:sp>
      <p:pic>
        <p:nvPicPr>
          <p:cNvPr id="5" name="Picture 2" descr="Gym free icon">
            <a:extLst>
              <a:ext uri="{FF2B5EF4-FFF2-40B4-BE49-F238E27FC236}">
                <a16:creationId xmlns:a16="http://schemas.microsoft.com/office/drawing/2014/main" id="{E30D6E39-2347-48E9-AAF0-DF90C2318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49BB1-DD70-4EE2-9024-CC003589A056}"/>
              </a:ext>
            </a:extLst>
          </p:cNvPr>
          <p:cNvPicPr>
            <a:picLocks noChangeAspect="1"/>
          </p:cNvPicPr>
          <p:nvPr/>
        </p:nvPicPr>
        <p:blipFill>
          <a:blip r:embed="rId2"/>
          <a:stretch>
            <a:fillRect/>
          </a:stretch>
        </p:blipFill>
        <p:spPr>
          <a:xfrm>
            <a:off x="1271451" y="0"/>
            <a:ext cx="9309463" cy="5974080"/>
          </a:xfrm>
          <a:prstGeom prst="rect">
            <a:avLst/>
          </a:prstGeom>
        </p:spPr>
      </p:pic>
      <p:sp>
        <p:nvSpPr>
          <p:cNvPr id="4" name="TextBox 3">
            <a:extLst>
              <a:ext uri="{FF2B5EF4-FFF2-40B4-BE49-F238E27FC236}">
                <a16:creationId xmlns:a16="http://schemas.microsoft.com/office/drawing/2014/main" id="{0774C32D-0866-445C-9E67-B55CBA58FD2C}"/>
              </a:ext>
            </a:extLst>
          </p:cNvPr>
          <p:cNvSpPr txBox="1"/>
          <p:nvPr/>
        </p:nvSpPr>
        <p:spPr>
          <a:xfrm>
            <a:off x="1271451" y="6156959"/>
            <a:ext cx="10990217" cy="461665"/>
          </a:xfrm>
          <a:prstGeom prst="rect">
            <a:avLst/>
          </a:prstGeom>
          <a:noFill/>
        </p:spPr>
        <p:txBody>
          <a:bodyPr wrap="square" rtlCol="0">
            <a:spAutoFit/>
          </a:bodyPr>
          <a:lstStyle/>
          <a:p>
            <a:r>
              <a:rPr lang="en-US" sz="2400" b="1" i="1" dirty="0">
                <a:solidFill>
                  <a:schemeClr val="bg1"/>
                </a:solidFill>
              </a:rPr>
              <a:t>Updating or Deleting members (Special for Administrators)</a:t>
            </a:r>
          </a:p>
        </p:txBody>
      </p:sp>
      <p:pic>
        <p:nvPicPr>
          <p:cNvPr id="6" name="Picture 2" descr="Gym free icon">
            <a:extLst>
              <a:ext uri="{FF2B5EF4-FFF2-40B4-BE49-F238E27FC236}">
                <a16:creationId xmlns:a16="http://schemas.microsoft.com/office/drawing/2014/main" id="{75057CF7-915C-4F78-8ABA-48019435A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9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D30B-E859-4A51-A344-1EFC2A1031ED}"/>
              </a:ext>
            </a:extLst>
          </p:cNvPr>
          <p:cNvSpPr>
            <a:spLocks noGrp="1"/>
          </p:cNvSpPr>
          <p:nvPr>
            <p:ph type="title"/>
          </p:nvPr>
        </p:nvSpPr>
        <p:spPr>
          <a:xfrm>
            <a:off x="844730" y="2883606"/>
            <a:ext cx="7228765" cy="1090788"/>
          </a:xfrm>
        </p:spPr>
        <p:txBody>
          <a:bodyPr/>
          <a:lstStyle/>
          <a:p>
            <a:r>
              <a:rPr lang="en-US" dirty="0"/>
              <a:t>If user selected employee : </a:t>
            </a:r>
          </a:p>
        </p:txBody>
      </p:sp>
      <p:sp>
        <p:nvSpPr>
          <p:cNvPr id="3" name="Text Placeholder 2">
            <a:extLst>
              <a:ext uri="{FF2B5EF4-FFF2-40B4-BE49-F238E27FC236}">
                <a16:creationId xmlns:a16="http://schemas.microsoft.com/office/drawing/2014/main" id="{F059D9AB-B7F4-4C14-BD2F-9A26ECE43E6C}"/>
              </a:ext>
            </a:extLst>
          </p:cNvPr>
          <p:cNvSpPr>
            <a:spLocks noGrp="1"/>
          </p:cNvSpPr>
          <p:nvPr>
            <p:ph type="body" idx="1"/>
          </p:nvPr>
        </p:nvSpPr>
        <p:spPr/>
        <p:txBody>
          <a:bodyPr/>
          <a:lstStyle/>
          <a:p>
            <a:endParaRPr lang="en-US"/>
          </a:p>
        </p:txBody>
      </p:sp>
      <p:pic>
        <p:nvPicPr>
          <p:cNvPr id="4" name="Picture 2" descr="Gym free icon">
            <a:extLst>
              <a:ext uri="{FF2B5EF4-FFF2-40B4-BE49-F238E27FC236}">
                <a16:creationId xmlns:a16="http://schemas.microsoft.com/office/drawing/2014/main" id="{77EE96E4-6D3C-416A-91EA-9B07CAA13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8630" y="2784566"/>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4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5A040-244E-4D3F-A845-B1B1296B531F}"/>
              </a:ext>
            </a:extLst>
          </p:cNvPr>
          <p:cNvPicPr>
            <a:picLocks noChangeAspect="1"/>
          </p:cNvPicPr>
          <p:nvPr/>
        </p:nvPicPr>
        <p:blipFill>
          <a:blip r:embed="rId2"/>
          <a:stretch>
            <a:fillRect/>
          </a:stretch>
        </p:blipFill>
        <p:spPr>
          <a:xfrm>
            <a:off x="1006845" y="0"/>
            <a:ext cx="9608904" cy="5750481"/>
          </a:xfrm>
          <a:prstGeom prst="rect">
            <a:avLst/>
          </a:prstGeom>
        </p:spPr>
      </p:pic>
      <p:sp>
        <p:nvSpPr>
          <p:cNvPr id="4" name="TextBox 3">
            <a:extLst>
              <a:ext uri="{FF2B5EF4-FFF2-40B4-BE49-F238E27FC236}">
                <a16:creationId xmlns:a16="http://schemas.microsoft.com/office/drawing/2014/main" id="{CA2AD3E8-034D-4DD7-B538-9AA6DF063683}"/>
              </a:ext>
            </a:extLst>
          </p:cNvPr>
          <p:cNvSpPr txBox="1"/>
          <p:nvPr/>
        </p:nvSpPr>
        <p:spPr>
          <a:xfrm>
            <a:off x="1006845" y="6008913"/>
            <a:ext cx="10363200" cy="523220"/>
          </a:xfrm>
          <a:prstGeom prst="rect">
            <a:avLst/>
          </a:prstGeom>
          <a:noFill/>
        </p:spPr>
        <p:txBody>
          <a:bodyPr wrap="square" rtlCol="0">
            <a:spAutoFit/>
          </a:bodyPr>
          <a:lstStyle/>
          <a:p>
            <a:r>
              <a:rPr lang="en-US" sz="2800" b="1" i="1" dirty="0">
                <a:solidFill>
                  <a:schemeClr val="bg1"/>
                </a:solidFill>
              </a:rPr>
              <a:t>3)The first interface that an employee sees after logging in</a:t>
            </a:r>
          </a:p>
        </p:txBody>
      </p:sp>
      <p:pic>
        <p:nvPicPr>
          <p:cNvPr id="5" name="Picture 2" descr="Gym free icon">
            <a:extLst>
              <a:ext uri="{FF2B5EF4-FFF2-40B4-BE49-F238E27FC236}">
                <a16:creationId xmlns:a16="http://schemas.microsoft.com/office/drawing/2014/main" id="{F202EB54-B90A-4667-B956-7940D6AB3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611" y="679267"/>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88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2A39C9-F2A7-48C6-9B60-3C29913BE2C1}"/>
              </a:ext>
            </a:extLst>
          </p:cNvPr>
          <p:cNvPicPr>
            <a:picLocks noChangeAspect="1"/>
          </p:cNvPicPr>
          <p:nvPr/>
        </p:nvPicPr>
        <p:blipFill>
          <a:blip r:embed="rId2"/>
          <a:stretch>
            <a:fillRect/>
          </a:stretch>
        </p:blipFill>
        <p:spPr>
          <a:xfrm>
            <a:off x="644435" y="52250"/>
            <a:ext cx="9910354" cy="592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89B3A93A-7346-44AD-AE70-7A64F8013092}"/>
              </a:ext>
            </a:extLst>
          </p:cNvPr>
          <p:cNvSpPr txBox="1"/>
          <p:nvPr/>
        </p:nvSpPr>
        <p:spPr>
          <a:xfrm>
            <a:off x="3117669" y="6104709"/>
            <a:ext cx="6540137" cy="584775"/>
          </a:xfrm>
          <a:prstGeom prst="rect">
            <a:avLst/>
          </a:prstGeom>
          <a:noFill/>
        </p:spPr>
        <p:txBody>
          <a:bodyPr wrap="square" rtlCol="0">
            <a:spAutoFit/>
          </a:bodyPr>
          <a:lstStyle/>
          <a:p>
            <a:r>
              <a:rPr lang="en-US" sz="3200" b="1" i="1" dirty="0">
                <a:solidFill>
                  <a:schemeClr val="bg1"/>
                </a:solidFill>
              </a:rPr>
              <a:t>Adding New Employee</a:t>
            </a:r>
          </a:p>
        </p:txBody>
      </p:sp>
      <p:pic>
        <p:nvPicPr>
          <p:cNvPr id="7" name="Picture 2" descr="Gym free icon">
            <a:extLst>
              <a:ext uri="{FF2B5EF4-FFF2-40B4-BE49-F238E27FC236}">
                <a16:creationId xmlns:a16="http://schemas.microsoft.com/office/drawing/2014/main" id="{224BFDD8-4DE4-435C-BF95-CEF5F5D5D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3AD92-7215-4D37-B3F3-5C556EE95B17}"/>
              </a:ext>
            </a:extLst>
          </p:cNvPr>
          <p:cNvPicPr>
            <a:picLocks noChangeAspect="1"/>
          </p:cNvPicPr>
          <p:nvPr/>
        </p:nvPicPr>
        <p:blipFill>
          <a:blip r:embed="rId2"/>
          <a:stretch>
            <a:fillRect/>
          </a:stretch>
        </p:blipFill>
        <p:spPr>
          <a:xfrm>
            <a:off x="1094438" y="0"/>
            <a:ext cx="9498027" cy="5547360"/>
          </a:xfrm>
          <a:prstGeom prst="rect">
            <a:avLst/>
          </a:prstGeom>
        </p:spPr>
      </p:pic>
      <p:sp>
        <p:nvSpPr>
          <p:cNvPr id="5" name="TextBox 4">
            <a:extLst>
              <a:ext uri="{FF2B5EF4-FFF2-40B4-BE49-F238E27FC236}">
                <a16:creationId xmlns:a16="http://schemas.microsoft.com/office/drawing/2014/main" id="{1316D3BB-D914-4D58-81EC-0535D4351378}"/>
              </a:ext>
            </a:extLst>
          </p:cNvPr>
          <p:cNvSpPr txBox="1"/>
          <p:nvPr/>
        </p:nvSpPr>
        <p:spPr>
          <a:xfrm>
            <a:off x="744583" y="5747656"/>
            <a:ext cx="10197736" cy="954107"/>
          </a:xfrm>
          <a:prstGeom prst="rect">
            <a:avLst/>
          </a:prstGeom>
          <a:noFill/>
        </p:spPr>
        <p:txBody>
          <a:bodyPr wrap="square" rtlCol="0">
            <a:spAutoFit/>
          </a:bodyPr>
          <a:lstStyle/>
          <a:p>
            <a:r>
              <a:rPr lang="en-US" sz="2800" b="1" i="1" dirty="0">
                <a:solidFill>
                  <a:schemeClr val="bg1"/>
                </a:solidFill>
              </a:rPr>
              <a:t>Updating or Deleting members (Special for Administrators)</a:t>
            </a:r>
          </a:p>
          <a:p>
            <a:endParaRPr lang="en-US" sz="2800" dirty="0"/>
          </a:p>
        </p:txBody>
      </p:sp>
      <p:pic>
        <p:nvPicPr>
          <p:cNvPr id="6" name="Picture 2" descr="Gym free icon">
            <a:extLst>
              <a:ext uri="{FF2B5EF4-FFF2-40B4-BE49-F238E27FC236}">
                <a16:creationId xmlns:a16="http://schemas.microsoft.com/office/drawing/2014/main" id="{65022F66-8639-404D-83E3-031CEF2B7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6378" y="653141"/>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3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7FA0-9E3B-4110-9600-553AB930AF1B}"/>
              </a:ext>
            </a:extLst>
          </p:cNvPr>
          <p:cNvPicPr>
            <a:picLocks noChangeAspect="1"/>
          </p:cNvPicPr>
          <p:nvPr/>
        </p:nvPicPr>
        <p:blipFill>
          <a:blip r:embed="rId2"/>
          <a:stretch>
            <a:fillRect/>
          </a:stretch>
        </p:blipFill>
        <p:spPr>
          <a:xfrm>
            <a:off x="896983" y="-17417"/>
            <a:ext cx="9683932" cy="5799909"/>
          </a:xfrm>
          <a:prstGeom prst="rect">
            <a:avLst/>
          </a:prstGeom>
        </p:spPr>
      </p:pic>
      <p:sp>
        <p:nvSpPr>
          <p:cNvPr id="4" name="TextBox 3">
            <a:extLst>
              <a:ext uri="{FF2B5EF4-FFF2-40B4-BE49-F238E27FC236}">
                <a16:creationId xmlns:a16="http://schemas.microsoft.com/office/drawing/2014/main" id="{5974EFAF-EDC7-478C-A7F5-AD582DB2B509}"/>
              </a:ext>
            </a:extLst>
          </p:cNvPr>
          <p:cNvSpPr txBox="1"/>
          <p:nvPr/>
        </p:nvSpPr>
        <p:spPr>
          <a:xfrm>
            <a:off x="1846217" y="6026332"/>
            <a:ext cx="9562011" cy="461665"/>
          </a:xfrm>
          <a:prstGeom prst="rect">
            <a:avLst/>
          </a:prstGeom>
          <a:noFill/>
        </p:spPr>
        <p:txBody>
          <a:bodyPr wrap="square" rtlCol="0">
            <a:spAutoFit/>
          </a:bodyPr>
          <a:lstStyle/>
          <a:p>
            <a:r>
              <a:rPr lang="en-US" sz="2400" b="1" i="1" dirty="0">
                <a:solidFill>
                  <a:schemeClr val="bg1"/>
                </a:solidFill>
              </a:rPr>
              <a:t>Searching Member’s payment using his / her ID .</a:t>
            </a:r>
          </a:p>
        </p:txBody>
      </p:sp>
      <p:pic>
        <p:nvPicPr>
          <p:cNvPr id="5" name="Picture 2" descr="Gym free icon">
            <a:extLst>
              <a:ext uri="{FF2B5EF4-FFF2-40B4-BE49-F238E27FC236}">
                <a16:creationId xmlns:a16="http://schemas.microsoft.com/office/drawing/2014/main" id="{C3277F2D-FB48-41DE-93A2-EA24C8B62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4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019CCCB-EB9A-4397-80DA-DFEDDF32317F}"/>
              </a:ext>
            </a:extLst>
          </p:cNvPr>
          <p:cNvPicPr>
            <a:picLocks noChangeAspect="1"/>
          </p:cNvPicPr>
          <p:nvPr/>
        </p:nvPicPr>
        <p:blipFill>
          <a:blip r:embed="rId2"/>
          <a:stretch>
            <a:fillRect/>
          </a:stretch>
        </p:blipFill>
        <p:spPr>
          <a:xfrm>
            <a:off x="100013" y="66675"/>
            <a:ext cx="10620240" cy="5955433"/>
          </a:xfrm>
          <a:prstGeom prst="rect">
            <a:avLst/>
          </a:prstGeom>
        </p:spPr>
      </p:pic>
      <p:pic>
        <p:nvPicPr>
          <p:cNvPr id="4" name="Picture 2" descr="Gym free icon">
            <a:extLst>
              <a:ext uri="{FF2B5EF4-FFF2-40B4-BE49-F238E27FC236}">
                <a16:creationId xmlns:a16="http://schemas.microsoft.com/office/drawing/2014/main" id="{63606998-171E-4B1E-B99A-A0BE1A68E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0253" y="661849"/>
            <a:ext cx="1288868" cy="12888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904519-E080-453D-A3A5-7857430595EC}"/>
              </a:ext>
            </a:extLst>
          </p:cNvPr>
          <p:cNvSpPr txBox="1"/>
          <p:nvPr/>
        </p:nvSpPr>
        <p:spPr>
          <a:xfrm>
            <a:off x="1455937" y="6098959"/>
            <a:ext cx="8833282" cy="523220"/>
          </a:xfrm>
          <a:prstGeom prst="rect">
            <a:avLst/>
          </a:prstGeom>
          <a:noFill/>
        </p:spPr>
        <p:txBody>
          <a:bodyPr wrap="square">
            <a:spAutoFit/>
          </a:bodyPr>
          <a:lstStyle/>
          <a:p>
            <a:r>
              <a:rPr lang="en-US" sz="2800" b="1" i="1" dirty="0">
                <a:solidFill>
                  <a:schemeClr val="bg1"/>
                </a:solidFill>
                <a:effectLst>
                  <a:outerShdw blurRad="38100" dist="38100" dir="2700000" algn="tl">
                    <a:srgbClr val="000000">
                      <a:alpha val="43137"/>
                    </a:srgbClr>
                  </a:outerShdw>
                </a:effectLst>
              </a:rPr>
              <a:t>4) Searching Employees Salary using his / her ID .</a:t>
            </a:r>
          </a:p>
        </p:txBody>
      </p:sp>
    </p:spTree>
    <p:extLst>
      <p:ext uri="{BB962C8B-B14F-4D97-AF65-F5344CB8AC3E}">
        <p14:creationId xmlns:p14="http://schemas.microsoft.com/office/powerpoint/2010/main" val="216643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4290E-9ED9-4489-B636-D12692FFABE9}"/>
              </a:ext>
            </a:extLst>
          </p:cNvPr>
          <p:cNvSpPr txBox="1"/>
          <p:nvPr/>
        </p:nvSpPr>
        <p:spPr>
          <a:xfrm>
            <a:off x="2656114" y="5895703"/>
            <a:ext cx="8011886" cy="523220"/>
          </a:xfrm>
          <a:prstGeom prst="rect">
            <a:avLst/>
          </a:prstGeom>
          <a:noFill/>
        </p:spPr>
        <p:txBody>
          <a:bodyPr wrap="square" rtlCol="0">
            <a:spAutoFit/>
          </a:bodyPr>
          <a:lstStyle/>
          <a:p>
            <a:r>
              <a:rPr lang="en-US" sz="2800" b="1" i="1" dirty="0">
                <a:solidFill>
                  <a:schemeClr val="bg1"/>
                </a:solidFill>
                <a:effectLst>
                  <a:outerShdw blurRad="38100" dist="38100" dir="2700000" algn="tl">
                    <a:srgbClr val="000000">
                      <a:alpha val="43137"/>
                    </a:srgbClr>
                  </a:outerShdw>
                </a:effectLst>
              </a:rPr>
              <a:t>Simple sample list of gym members</a:t>
            </a:r>
          </a:p>
        </p:txBody>
      </p:sp>
      <p:pic>
        <p:nvPicPr>
          <p:cNvPr id="5" name="Picture 2" descr="Gym free icon">
            <a:extLst>
              <a:ext uri="{FF2B5EF4-FFF2-40B4-BE49-F238E27FC236}">
                <a16:creationId xmlns:a16="http://schemas.microsoft.com/office/drawing/2014/main" id="{C33ACA01-CF71-4CB3-BC49-9EF9A1110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53FC951E-D9E9-45B6-9CA6-A40D0331AC89}"/>
              </a:ext>
            </a:extLst>
          </p:cNvPr>
          <p:cNvPicPr>
            <a:picLocks noChangeAspect="1"/>
          </p:cNvPicPr>
          <p:nvPr/>
        </p:nvPicPr>
        <p:blipFill>
          <a:blip r:embed="rId3"/>
          <a:stretch>
            <a:fillRect/>
          </a:stretch>
        </p:blipFill>
        <p:spPr>
          <a:xfrm>
            <a:off x="328474" y="0"/>
            <a:ext cx="10339526" cy="5897323"/>
          </a:xfrm>
          <a:prstGeom prst="rect">
            <a:avLst/>
          </a:prstGeom>
        </p:spPr>
      </p:pic>
    </p:spTree>
    <p:extLst>
      <p:ext uri="{BB962C8B-B14F-4D97-AF65-F5344CB8AC3E}">
        <p14:creationId xmlns:p14="http://schemas.microsoft.com/office/powerpoint/2010/main" val="651847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3472-3454-4A22-A3E7-6F97848EC3BB}"/>
              </a:ext>
            </a:extLst>
          </p:cNvPr>
          <p:cNvSpPr>
            <a:spLocks noGrp="1"/>
          </p:cNvSpPr>
          <p:nvPr>
            <p:ph type="title"/>
          </p:nvPr>
        </p:nvSpPr>
        <p:spPr/>
        <p:txBody>
          <a:bodyPr/>
          <a:lstStyle/>
          <a:p>
            <a:pPr algn="ctr"/>
            <a:r>
              <a:rPr lang="en-US" dirty="0"/>
              <a:t>Members </a:t>
            </a:r>
          </a:p>
        </p:txBody>
      </p:sp>
      <p:graphicFrame>
        <p:nvGraphicFramePr>
          <p:cNvPr id="3" name="Diagram 2">
            <a:extLst>
              <a:ext uri="{FF2B5EF4-FFF2-40B4-BE49-F238E27FC236}">
                <a16:creationId xmlns:a16="http://schemas.microsoft.com/office/drawing/2014/main" id="{A3B618B0-D077-4E65-AB83-171FAF358003}"/>
              </a:ext>
            </a:extLst>
          </p:cNvPr>
          <p:cNvGraphicFramePr/>
          <p:nvPr>
            <p:extLst>
              <p:ext uri="{D42A27DB-BD31-4B8C-83A1-F6EECF244321}">
                <p14:modId xmlns:p14="http://schemas.microsoft.com/office/powerpoint/2010/main" val="3721015382"/>
              </p:ext>
            </p:extLst>
          </p:nvPr>
        </p:nvGraphicFramePr>
        <p:xfrm>
          <a:off x="165464" y="1950720"/>
          <a:ext cx="10702834" cy="4761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Gym free icon">
            <a:extLst>
              <a:ext uri="{FF2B5EF4-FFF2-40B4-BE49-F238E27FC236}">
                <a16:creationId xmlns:a16="http://schemas.microsoft.com/office/drawing/2014/main" id="{37B8D8B6-693F-4A20-81C4-29E24A54D3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3795" y="649263"/>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14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E6B0A-5F0B-482E-AE6A-7A2D47F54288}"/>
              </a:ext>
            </a:extLst>
          </p:cNvPr>
          <p:cNvPicPr>
            <a:picLocks noChangeAspect="1"/>
          </p:cNvPicPr>
          <p:nvPr/>
        </p:nvPicPr>
        <p:blipFill>
          <a:blip r:embed="rId2"/>
          <a:stretch>
            <a:fillRect/>
          </a:stretch>
        </p:blipFill>
        <p:spPr>
          <a:xfrm>
            <a:off x="297955" y="0"/>
            <a:ext cx="10282959" cy="5817326"/>
          </a:xfrm>
          <a:prstGeom prst="rect">
            <a:avLst/>
          </a:prstGeom>
        </p:spPr>
      </p:pic>
      <p:sp>
        <p:nvSpPr>
          <p:cNvPr id="4" name="TextBox 3">
            <a:extLst>
              <a:ext uri="{FF2B5EF4-FFF2-40B4-BE49-F238E27FC236}">
                <a16:creationId xmlns:a16="http://schemas.microsoft.com/office/drawing/2014/main" id="{D5DB6E57-CB28-43EC-856B-A936DAE694EC}"/>
              </a:ext>
            </a:extLst>
          </p:cNvPr>
          <p:cNvSpPr txBox="1"/>
          <p:nvPr/>
        </p:nvSpPr>
        <p:spPr>
          <a:xfrm>
            <a:off x="1846217" y="6008915"/>
            <a:ext cx="7402285" cy="954107"/>
          </a:xfrm>
          <a:prstGeom prst="rect">
            <a:avLst/>
          </a:prstGeom>
          <a:noFill/>
        </p:spPr>
        <p:txBody>
          <a:bodyPr wrap="square" rtlCol="0">
            <a:spAutoFit/>
          </a:bodyPr>
          <a:lstStyle/>
          <a:p>
            <a:r>
              <a:rPr lang="en-US" sz="2800" b="1" i="1" dirty="0">
                <a:solidFill>
                  <a:schemeClr val="bg1"/>
                </a:solidFill>
                <a:effectLst>
                  <a:outerShdw blurRad="38100" dist="38100" dir="2700000" algn="tl">
                    <a:srgbClr val="000000">
                      <a:alpha val="43137"/>
                    </a:srgbClr>
                  </a:outerShdw>
                </a:effectLst>
              </a:rPr>
              <a:t>Simple sample list of gym Employee</a:t>
            </a:r>
          </a:p>
          <a:p>
            <a:endParaRPr lang="en-US" sz="2800" dirty="0"/>
          </a:p>
        </p:txBody>
      </p:sp>
      <p:pic>
        <p:nvPicPr>
          <p:cNvPr id="5" name="Picture 2" descr="Gym free icon">
            <a:extLst>
              <a:ext uri="{FF2B5EF4-FFF2-40B4-BE49-F238E27FC236}">
                <a16:creationId xmlns:a16="http://schemas.microsoft.com/office/drawing/2014/main" id="{04EA030F-4B39-4B69-8435-5B62B287D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0253" y="661849"/>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6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64B70DB-2548-4619-9D97-A97AEBB3C02D}"/>
              </a:ext>
            </a:extLst>
          </p:cNvPr>
          <p:cNvSpPr/>
          <p:nvPr/>
        </p:nvSpPr>
        <p:spPr>
          <a:xfrm>
            <a:off x="3248297" y="2377441"/>
            <a:ext cx="5338354" cy="18984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i="1" dirty="0">
                <a:solidFill>
                  <a:schemeClr val="bg1"/>
                </a:solidFill>
                <a:latin typeface="Segoe Script" panose="030B0504020000000003" pitchFamily="66" charset="0"/>
              </a:rPr>
              <a:t>Thanks ‘)</a:t>
            </a:r>
          </a:p>
        </p:txBody>
      </p:sp>
      <p:pic>
        <p:nvPicPr>
          <p:cNvPr id="5" name="Picture 2" descr="Gym free icon">
            <a:extLst>
              <a:ext uri="{FF2B5EF4-FFF2-40B4-BE49-F238E27FC236}">
                <a16:creationId xmlns:a16="http://schemas.microsoft.com/office/drawing/2014/main" id="{096553BF-469C-4D78-B10B-39A252B4C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4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8BD8-D626-435D-9F55-358566003F98}"/>
              </a:ext>
            </a:extLst>
          </p:cNvPr>
          <p:cNvSpPr>
            <a:spLocks noGrp="1"/>
          </p:cNvSpPr>
          <p:nvPr>
            <p:ph type="title"/>
          </p:nvPr>
        </p:nvSpPr>
        <p:spPr/>
        <p:txBody>
          <a:bodyPr/>
          <a:lstStyle/>
          <a:p>
            <a:r>
              <a:rPr lang="en-US" dirty="0"/>
              <a:t>Main points :</a:t>
            </a:r>
          </a:p>
        </p:txBody>
      </p:sp>
      <p:sp>
        <p:nvSpPr>
          <p:cNvPr id="3" name="Content Placeholder 2">
            <a:extLst>
              <a:ext uri="{FF2B5EF4-FFF2-40B4-BE49-F238E27FC236}">
                <a16:creationId xmlns:a16="http://schemas.microsoft.com/office/drawing/2014/main" id="{5B3E28B8-B5BA-4015-8E23-C05E4D921945}"/>
              </a:ext>
            </a:extLst>
          </p:cNvPr>
          <p:cNvSpPr>
            <a:spLocks noGrp="1"/>
          </p:cNvSpPr>
          <p:nvPr>
            <p:ph idx="1"/>
          </p:nvPr>
        </p:nvSpPr>
        <p:spPr/>
        <p:txBody>
          <a:bodyPr/>
          <a:lstStyle/>
          <a:p>
            <a:r>
              <a:rPr lang="en-US" dirty="0"/>
              <a:t>1)</a:t>
            </a:r>
            <a:r>
              <a:rPr lang="en-US"/>
              <a:t>The Main </a:t>
            </a:r>
            <a:r>
              <a:rPr lang="en-US" dirty="0"/>
              <a:t>of System</a:t>
            </a:r>
          </a:p>
          <a:p>
            <a:r>
              <a:rPr lang="en-US" dirty="0"/>
              <a:t>2)Project Classes.</a:t>
            </a:r>
          </a:p>
          <a:p>
            <a:r>
              <a:rPr lang="en-US" dirty="0"/>
              <a:t>3)Project ERD.</a:t>
            </a:r>
          </a:p>
          <a:p>
            <a:r>
              <a:rPr lang="en-US" dirty="0"/>
              <a:t>4)Application interfaces.</a:t>
            </a:r>
          </a:p>
          <a:p>
            <a:r>
              <a:rPr lang="en-US" dirty="0"/>
              <a:t>5)List of some GYM members.</a:t>
            </a:r>
          </a:p>
          <a:p>
            <a:endParaRPr lang="en-US" dirty="0"/>
          </a:p>
        </p:txBody>
      </p:sp>
      <p:pic>
        <p:nvPicPr>
          <p:cNvPr id="4" name="Picture 2" descr="Gym free icon">
            <a:extLst>
              <a:ext uri="{FF2B5EF4-FFF2-40B4-BE49-F238E27FC236}">
                <a16:creationId xmlns:a16="http://schemas.microsoft.com/office/drawing/2014/main" id="{F7A410A9-AEE2-4169-A1DE-FEB78F23A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22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3B16-041F-4A73-BD34-62AE5ECD1BED}"/>
              </a:ext>
            </a:extLst>
          </p:cNvPr>
          <p:cNvSpPr>
            <a:spLocks noGrp="1"/>
          </p:cNvSpPr>
          <p:nvPr>
            <p:ph type="title"/>
          </p:nvPr>
        </p:nvSpPr>
        <p:spPr/>
        <p:txBody>
          <a:bodyPr/>
          <a:lstStyle/>
          <a:p>
            <a:r>
              <a:rPr lang="en-US" dirty="0"/>
              <a:t>Main of Project</a:t>
            </a:r>
          </a:p>
        </p:txBody>
      </p:sp>
      <p:sp>
        <p:nvSpPr>
          <p:cNvPr id="3" name="Content Placeholder 2">
            <a:extLst>
              <a:ext uri="{FF2B5EF4-FFF2-40B4-BE49-F238E27FC236}">
                <a16:creationId xmlns:a16="http://schemas.microsoft.com/office/drawing/2014/main" id="{839E532C-905D-40A2-A821-6CFFED3DF5D7}"/>
              </a:ext>
            </a:extLst>
          </p:cNvPr>
          <p:cNvSpPr>
            <a:spLocks noGrp="1"/>
          </p:cNvSpPr>
          <p:nvPr>
            <p:ph idx="1"/>
          </p:nvPr>
        </p:nvSpPr>
        <p:spPr/>
        <p:txBody>
          <a:bodyPr/>
          <a:lstStyle/>
          <a:p>
            <a:r>
              <a:rPr lang="en-US" dirty="0"/>
              <a:t>Our System easy to use, You can use in any place. And You can control the gym system from anywhere at any time, and we have many features to manage the gym. And Knowing all the inputs and outputs of the gym at any time. You can see payments and salaries and list of members and employees</a:t>
            </a:r>
          </a:p>
          <a:p>
            <a:endParaRPr lang="en-US" dirty="0"/>
          </a:p>
        </p:txBody>
      </p:sp>
      <p:pic>
        <p:nvPicPr>
          <p:cNvPr id="4" name="Picture 2" descr="Gym free icon">
            <a:extLst>
              <a:ext uri="{FF2B5EF4-FFF2-40B4-BE49-F238E27FC236}">
                <a16:creationId xmlns:a16="http://schemas.microsoft.com/office/drawing/2014/main" id="{C4AE4B7A-AF19-45FF-9564-C8FF1D4CD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asy to use rubber stamp Royalty Free Vector Image">
            <a:extLst>
              <a:ext uri="{FF2B5EF4-FFF2-40B4-BE49-F238E27FC236}">
                <a16:creationId xmlns:a16="http://schemas.microsoft.com/office/drawing/2014/main" id="{1E8717CA-87A3-4E44-92B5-4F338E8CF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349" y="3794175"/>
            <a:ext cx="2653633" cy="249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539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37E72B-A44E-4537-A750-8F36E148D98D}"/>
              </a:ext>
            </a:extLst>
          </p:cNvPr>
          <p:cNvSpPr txBox="1"/>
          <p:nvPr/>
        </p:nvSpPr>
        <p:spPr>
          <a:xfrm>
            <a:off x="3533314" y="6052457"/>
            <a:ext cx="4323424" cy="523220"/>
          </a:xfrm>
          <a:prstGeom prst="rect">
            <a:avLst/>
          </a:prstGeom>
          <a:noFill/>
        </p:spPr>
        <p:txBody>
          <a:bodyPr wrap="square" rtlCol="0">
            <a:spAutoFit/>
          </a:bodyPr>
          <a:lstStyle/>
          <a:p>
            <a:r>
              <a:rPr lang="en-US" sz="2800" b="1" i="1" dirty="0">
                <a:solidFill>
                  <a:schemeClr val="bg1"/>
                </a:solidFill>
              </a:rPr>
              <a:t>1) Project classes / UML</a:t>
            </a:r>
          </a:p>
        </p:txBody>
      </p:sp>
      <p:pic>
        <p:nvPicPr>
          <p:cNvPr id="5" name="Picture 2" descr="Gym free icon">
            <a:extLst>
              <a:ext uri="{FF2B5EF4-FFF2-40B4-BE49-F238E27FC236}">
                <a16:creationId xmlns:a16="http://schemas.microsoft.com/office/drawing/2014/main" id="{20F641A3-835E-4D2B-A8BA-6EA8A86DC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with medium confidence">
            <a:extLst>
              <a:ext uri="{FF2B5EF4-FFF2-40B4-BE49-F238E27FC236}">
                <a16:creationId xmlns:a16="http://schemas.microsoft.com/office/drawing/2014/main" id="{D7194C94-2839-4FBB-AC56-EAC8B004B464}"/>
              </a:ext>
            </a:extLst>
          </p:cNvPr>
          <p:cNvPicPr>
            <a:picLocks noChangeAspect="1"/>
          </p:cNvPicPr>
          <p:nvPr/>
        </p:nvPicPr>
        <p:blipFill>
          <a:blip r:embed="rId3"/>
          <a:stretch>
            <a:fillRect/>
          </a:stretch>
        </p:blipFill>
        <p:spPr>
          <a:xfrm>
            <a:off x="1350661" y="108857"/>
            <a:ext cx="7724775" cy="5943600"/>
          </a:xfrm>
          <a:prstGeom prst="rect">
            <a:avLst/>
          </a:prstGeom>
        </p:spPr>
      </p:pic>
    </p:spTree>
    <p:extLst>
      <p:ext uri="{BB962C8B-B14F-4D97-AF65-F5344CB8AC3E}">
        <p14:creationId xmlns:p14="http://schemas.microsoft.com/office/powerpoint/2010/main" val="1491048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971368-C24C-4D62-95D6-CA8262905789}"/>
              </a:ext>
            </a:extLst>
          </p:cNvPr>
          <p:cNvSpPr txBox="1"/>
          <p:nvPr/>
        </p:nvSpPr>
        <p:spPr>
          <a:xfrm>
            <a:off x="4876800" y="5738949"/>
            <a:ext cx="2234214" cy="523220"/>
          </a:xfrm>
          <a:prstGeom prst="rect">
            <a:avLst/>
          </a:prstGeom>
          <a:noFill/>
        </p:spPr>
        <p:txBody>
          <a:bodyPr wrap="square" rtlCol="0">
            <a:spAutoFit/>
          </a:bodyPr>
          <a:lstStyle/>
          <a:p>
            <a:r>
              <a:rPr lang="en-US" sz="2800" b="1" i="1" dirty="0">
                <a:solidFill>
                  <a:schemeClr val="bg1"/>
                </a:solidFill>
              </a:rPr>
              <a:t>2) Gym ERD</a:t>
            </a:r>
          </a:p>
        </p:txBody>
      </p:sp>
      <p:pic>
        <p:nvPicPr>
          <p:cNvPr id="5" name="Picture 2" descr="Gym free icon">
            <a:extLst>
              <a:ext uri="{FF2B5EF4-FFF2-40B4-BE49-F238E27FC236}">
                <a16:creationId xmlns:a16="http://schemas.microsoft.com/office/drawing/2014/main" id="{3AA901A4-1CDD-4697-9D23-4969ECAD2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diagram&#10;&#10;Description automatically generated">
            <a:extLst>
              <a:ext uri="{FF2B5EF4-FFF2-40B4-BE49-F238E27FC236}">
                <a16:creationId xmlns:a16="http://schemas.microsoft.com/office/drawing/2014/main" id="{6AC8A9BD-9BA4-4DF2-9705-B53F17687FA4}"/>
              </a:ext>
            </a:extLst>
          </p:cNvPr>
          <p:cNvPicPr>
            <a:picLocks noChangeAspect="1"/>
          </p:cNvPicPr>
          <p:nvPr/>
        </p:nvPicPr>
        <p:blipFill>
          <a:blip r:embed="rId3"/>
          <a:stretch>
            <a:fillRect/>
          </a:stretch>
        </p:blipFill>
        <p:spPr>
          <a:xfrm>
            <a:off x="1926078" y="-4626"/>
            <a:ext cx="6800342" cy="5743575"/>
          </a:xfrm>
          <a:prstGeom prst="rect">
            <a:avLst/>
          </a:prstGeom>
        </p:spPr>
      </p:pic>
    </p:spTree>
    <p:extLst>
      <p:ext uri="{BB962C8B-B14F-4D97-AF65-F5344CB8AC3E}">
        <p14:creationId xmlns:p14="http://schemas.microsoft.com/office/powerpoint/2010/main" val="218018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F8E9E-7C4F-4E09-9930-8FF7DE13766D}"/>
              </a:ext>
            </a:extLst>
          </p:cNvPr>
          <p:cNvPicPr>
            <a:picLocks noChangeAspect="1"/>
          </p:cNvPicPr>
          <p:nvPr/>
        </p:nvPicPr>
        <p:blipFill>
          <a:blip r:embed="rId2"/>
          <a:stretch>
            <a:fillRect/>
          </a:stretch>
        </p:blipFill>
        <p:spPr>
          <a:xfrm>
            <a:off x="349718" y="-17416"/>
            <a:ext cx="10257321" cy="5704112"/>
          </a:xfrm>
          <a:prstGeom prst="rect">
            <a:avLst/>
          </a:prstGeom>
        </p:spPr>
      </p:pic>
      <p:sp>
        <p:nvSpPr>
          <p:cNvPr id="4" name="TextBox 3">
            <a:extLst>
              <a:ext uri="{FF2B5EF4-FFF2-40B4-BE49-F238E27FC236}">
                <a16:creationId xmlns:a16="http://schemas.microsoft.com/office/drawing/2014/main" id="{93DDCA27-1513-4968-85C5-83DB227A7338}"/>
              </a:ext>
            </a:extLst>
          </p:cNvPr>
          <p:cNvSpPr txBox="1"/>
          <p:nvPr/>
        </p:nvSpPr>
        <p:spPr>
          <a:xfrm>
            <a:off x="349719" y="5895703"/>
            <a:ext cx="10186276" cy="400110"/>
          </a:xfrm>
          <a:prstGeom prst="rect">
            <a:avLst/>
          </a:prstGeom>
          <a:noFill/>
        </p:spPr>
        <p:txBody>
          <a:bodyPr wrap="square" rtlCol="0">
            <a:spAutoFit/>
          </a:bodyPr>
          <a:lstStyle/>
          <a:p>
            <a:r>
              <a:rPr lang="en-US" sz="2000" b="1" i="1" dirty="0">
                <a:solidFill>
                  <a:schemeClr val="bg1"/>
                </a:solidFill>
              </a:rPr>
              <a:t># Login page (user should enter his / her username and password to login ).</a:t>
            </a:r>
          </a:p>
        </p:txBody>
      </p:sp>
      <p:pic>
        <p:nvPicPr>
          <p:cNvPr id="1026" name="Picture 2" descr="Gym free icon">
            <a:extLst>
              <a:ext uri="{FF2B5EF4-FFF2-40B4-BE49-F238E27FC236}">
                <a16:creationId xmlns:a16="http://schemas.microsoft.com/office/drawing/2014/main" id="{7528703F-D7A1-493D-BAC3-CBA439771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80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AF3A3-9066-4859-934E-6D74AC1BCB28}"/>
              </a:ext>
            </a:extLst>
          </p:cNvPr>
          <p:cNvPicPr>
            <a:picLocks noChangeAspect="1"/>
          </p:cNvPicPr>
          <p:nvPr/>
        </p:nvPicPr>
        <p:blipFill>
          <a:blip r:embed="rId2"/>
          <a:stretch>
            <a:fillRect/>
          </a:stretch>
        </p:blipFill>
        <p:spPr>
          <a:xfrm>
            <a:off x="454751" y="66403"/>
            <a:ext cx="10115550" cy="5715000"/>
          </a:xfrm>
          <a:prstGeom prst="rect">
            <a:avLst/>
          </a:prstGeom>
        </p:spPr>
      </p:pic>
      <p:sp>
        <p:nvSpPr>
          <p:cNvPr id="4" name="TextBox 3">
            <a:extLst>
              <a:ext uri="{FF2B5EF4-FFF2-40B4-BE49-F238E27FC236}">
                <a16:creationId xmlns:a16="http://schemas.microsoft.com/office/drawing/2014/main" id="{2D949A64-2828-4578-9D7E-4993E24EFEB1}"/>
              </a:ext>
            </a:extLst>
          </p:cNvPr>
          <p:cNvSpPr txBox="1"/>
          <p:nvPr/>
        </p:nvSpPr>
        <p:spPr>
          <a:xfrm>
            <a:off x="3431177" y="6043748"/>
            <a:ext cx="7811589" cy="523220"/>
          </a:xfrm>
          <a:prstGeom prst="rect">
            <a:avLst/>
          </a:prstGeom>
          <a:noFill/>
        </p:spPr>
        <p:txBody>
          <a:bodyPr wrap="square" rtlCol="0">
            <a:spAutoFit/>
          </a:bodyPr>
          <a:lstStyle/>
          <a:p>
            <a:r>
              <a:rPr lang="en-US" sz="2800" b="1" i="1" dirty="0">
                <a:solidFill>
                  <a:schemeClr val="bg1"/>
                </a:solidFill>
              </a:rPr>
              <a:t>Define user type</a:t>
            </a:r>
          </a:p>
        </p:txBody>
      </p:sp>
      <p:pic>
        <p:nvPicPr>
          <p:cNvPr id="5" name="Picture 2" descr="Gym free icon">
            <a:extLst>
              <a:ext uri="{FF2B5EF4-FFF2-40B4-BE49-F238E27FC236}">
                <a16:creationId xmlns:a16="http://schemas.microsoft.com/office/drawing/2014/main" id="{E58AA647-6375-42DF-919B-7F6034D19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7338" y="634924"/>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5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A9EB-B197-4084-BDE0-CAF520DDFDF3}"/>
              </a:ext>
            </a:extLst>
          </p:cNvPr>
          <p:cNvSpPr>
            <a:spLocks noGrp="1"/>
          </p:cNvSpPr>
          <p:nvPr>
            <p:ph type="title"/>
          </p:nvPr>
        </p:nvSpPr>
        <p:spPr>
          <a:xfrm>
            <a:off x="574765" y="2883606"/>
            <a:ext cx="7611942" cy="1090788"/>
          </a:xfrm>
        </p:spPr>
        <p:txBody>
          <a:bodyPr/>
          <a:lstStyle/>
          <a:p>
            <a:r>
              <a:rPr lang="en-US" dirty="0"/>
              <a:t>If user selected member:  </a:t>
            </a:r>
          </a:p>
        </p:txBody>
      </p:sp>
      <p:sp>
        <p:nvSpPr>
          <p:cNvPr id="3" name="Text Placeholder 2">
            <a:extLst>
              <a:ext uri="{FF2B5EF4-FFF2-40B4-BE49-F238E27FC236}">
                <a16:creationId xmlns:a16="http://schemas.microsoft.com/office/drawing/2014/main" id="{4012B990-F5A8-4B98-BDA0-7E9A1EEC842A}"/>
              </a:ext>
            </a:extLst>
          </p:cNvPr>
          <p:cNvSpPr>
            <a:spLocks noGrp="1"/>
          </p:cNvSpPr>
          <p:nvPr>
            <p:ph type="body" idx="1"/>
          </p:nvPr>
        </p:nvSpPr>
        <p:spPr>
          <a:xfrm rot="10800000" flipH="1" flipV="1">
            <a:off x="7332954" y="5424256"/>
            <a:ext cx="3006945" cy="557650"/>
          </a:xfrm>
        </p:spPr>
        <p:txBody>
          <a:bodyPr>
            <a:normAutofit/>
          </a:bodyPr>
          <a:lstStyle/>
          <a:p>
            <a:endParaRPr lang="en-US" dirty="0"/>
          </a:p>
        </p:txBody>
      </p:sp>
      <p:pic>
        <p:nvPicPr>
          <p:cNvPr id="4" name="Picture 2" descr="Gym free icon">
            <a:extLst>
              <a:ext uri="{FF2B5EF4-FFF2-40B4-BE49-F238E27FC236}">
                <a16:creationId xmlns:a16="http://schemas.microsoft.com/office/drawing/2014/main" id="{E7905A70-B2E8-4A18-B1A6-DE10FFEF6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1212" y="2784566"/>
            <a:ext cx="1288868" cy="128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73506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236</TotalTime>
  <Words>243</Words>
  <Application>Microsoft Office PowerPoint</Application>
  <PresentationFormat>Widescreen</PresentationFormat>
  <Paragraphs>33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Segoe Script</vt:lpstr>
      <vt:lpstr>Snap ITC</vt:lpstr>
      <vt:lpstr>Trebuchet MS</vt:lpstr>
      <vt:lpstr>Berlin</vt:lpstr>
      <vt:lpstr>Core GYM </vt:lpstr>
      <vt:lpstr>Members </vt:lpstr>
      <vt:lpstr>Main points :</vt:lpstr>
      <vt:lpstr>Main of Project</vt:lpstr>
      <vt:lpstr>PowerPoint Presentation</vt:lpstr>
      <vt:lpstr>PowerPoint Presentation</vt:lpstr>
      <vt:lpstr>PowerPoint Presentation</vt:lpstr>
      <vt:lpstr>PowerPoint Presentation</vt:lpstr>
      <vt:lpstr>If user selected member:  </vt:lpstr>
      <vt:lpstr>PowerPoint Presentation</vt:lpstr>
      <vt:lpstr>PowerPoint Presentation</vt:lpstr>
      <vt:lpstr>PowerPoint Presentation</vt:lpstr>
      <vt:lpstr>If user selected employee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yehia</dc:creator>
  <cp:lastModifiedBy>mostafa tarek</cp:lastModifiedBy>
  <cp:revision>25</cp:revision>
  <dcterms:created xsi:type="dcterms:W3CDTF">2022-01-03T12:05:50Z</dcterms:created>
  <dcterms:modified xsi:type="dcterms:W3CDTF">2022-01-04T07:33:51Z</dcterms:modified>
</cp:coreProperties>
</file>